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Average"/>
      <p:regular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regular.fntdata"/><Relationship Id="rId6" Type="http://schemas.openxmlformats.org/officeDocument/2006/relationships/slide" Target="slides/slide1.xml"/><Relationship Id="rId18" Type="http://schemas.openxmlformats.org/officeDocument/2006/relationships/font" Target="fonts/Averag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45691200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c45691200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45691200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c45691200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45691200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c45691200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3df5951b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c3df5951b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3df5951b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3df5951b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is meant to chase and capture target species and passive gears sit in one place </a:t>
            </a:r>
            <a:r>
              <a:rPr lang="en"/>
              <a:t>allowing</a:t>
            </a:r>
            <a:r>
              <a:rPr lang="en"/>
              <a:t> the target species 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Boat electrofishing is active gear and hoop nets are passive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3df5951b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3df5951b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3df5951b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3df5951b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3df5951b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c3df5951b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3df5951b7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3df5951b7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45691200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c45691200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4569120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c4569120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8.png"/><Relationship Id="rId5" Type="http://schemas.openxmlformats.org/officeDocument/2006/relationships/image" Target="../media/image11.jpg"/><Relationship Id="rId6" Type="http://schemas.openxmlformats.org/officeDocument/2006/relationships/image" Target="../media/image14.jpg"/><Relationship Id="rId7" Type="http://schemas.openxmlformats.org/officeDocument/2006/relationships/image" Target="../media/image20.png"/><Relationship Id="rId8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Fisheries Management Techniques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happens with this data?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Regulation suggestions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Length or bag limits placed </a:t>
            </a:r>
            <a:r>
              <a:rPr lang="en"/>
              <a:t>depending</a:t>
            </a:r>
            <a:r>
              <a:rPr lang="en"/>
              <a:t> on population structures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Publications from findings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Share the knowledge!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Fisheries Management is often very circumstance specific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Habitat, exploitation, region all have an effect on populations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Up to us to determine problems, research for </a:t>
            </a:r>
            <a:r>
              <a:rPr lang="en"/>
              <a:t>information</a:t>
            </a:r>
            <a:r>
              <a:rPr lang="en"/>
              <a:t>, and find solutions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b="12573" l="0" r="0" t="25364"/>
          <a:stretch/>
        </p:blipFill>
        <p:spPr>
          <a:xfrm>
            <a:off x="5602775" y="0"/>
            <a:ext cx="3541225" cy="293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4">
            <a:alphaModFix/>
          </a:blip>
          <a:srcRect b="19456" l="0" r="0" t="32310"/>
          <a:stretch/>
        </p:blipFill>
        <p:spPr>
          <a:xfrm>
            <a:off x="1745150" y="0"/>
            <a:ext cx="3857626" cy="24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93600"/>
            <a:ext cx="4050503" cy="304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6">
            <a:alphaModFix/>
          </a:blip>
          <a:srcRect b="0" l="15967" r="4554" t="0"/>
          <a:stretch/>
        </p:blipFill>
        <p:spPr>
          <a:xfrm>
            <a:off x="3680650" y="2093600"/>
            <a:ext cx="1817875" cy="304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2287426" cy="209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2219" y="2331150"/>
            <a:ext cx="2109262" cy="28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 rotWithShape="1">
          <a:blip r:embed="rId9">
            <a:alphaModFix/>
          </a:blip>
          <a:srcRect b="13487" l="0" r="0" t="11997"/>
          <a:stretch/>
        </p:blipFill>
        <p:spPr>
          <a:xfrm>
            <a:off x="7398850" y="2331150"/>
            <a:ext cx="1745151" cy="281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fisheries management?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is often to produce sustainable biological, environmental and socioeconomic benefits from renewable aquatic resources.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Manage not only fish, but people and habitats.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Research to set regulations and make informed decisions.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Ways we conduct research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equipment versus passive equipment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Conduct surveys of not just </a:t>
            </a:r>
            <a:r>
              <a:rPr lang="en"/>
              <a:t>fish</a:t>
            </a:r>
            <a:r>
              <a:rPr lang="en"/>
              <a:t> species, creel surveys for angler input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Habitat sampling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eDNA sampling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family of fish: Ictaluridae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catfishes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The three main species we manage for are channel, flathead, and blue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Each species is targeted by a different means of equipment</a:t>
            </a:r>
            <a:endParaRPr sz="1800"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12366" l="0" r="0" t="4913"/>
          <a:stretch/>
        </p:blipFill>
        <p:spPr>
          <a:xfrm>
            <a:off x="3119700" y="207450"/>
            <a:ext cx="4052800" cy="1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13007" l="0" r="0" t="4244"/>
          <a:stretch/>
        </p:blipFill>
        <p:spPr>
          <a:xfrm>
            <a:off x="4632375" y="1730262"/>
            <a:ext cx="4350650" cy="14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5">
            <a:alphaModFix/>
          </a:blip>
          <a:srcRect b="7956" l="0" r="0" t="4996"/>
          <a:stretch/>
        </p:blipFill>
        <p:spPr>
          <a:xfrm>
            <a:off x="3705850" y="3353771"/>
            <a:ext cx="4549325" cy="161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Channel Catfish- </a:t>
            </a:r>
            <a:r>
              <a:rPr i="1" lang="en"/>
              <a:t>Ictalurus punctatus</a:t>
            </a:r>
            <a:endParaRPr i="1"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129925" y="101006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Sampled for via hoop nets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Passive equipment-set it and come back for it in a few days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71750"/>
            <a:ext cx="4926925" cy="1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6022" y="695088"/>
            <a:ext cx="3034800" cy="404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Flathead </a:t>
            </a:r>
            <a:r>
              <a:rPr lang="en"/>
              <a:t>catfish</a:t>
            </a:r>
            <a:r>
              <a:rPr lang="en"/>
              <a:t>- </a:t>
            </a:r>
            <a:r>
              <a:rPr i="1" lang="en"/>
              <a:t>Pylodictus olivaris</a:t>
            </a:r>
            <a:endParaRPr i="1"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frequency boat electrofishing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Active equipment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 a shock boat and a secondary boat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25" y="2403050"/>
            <a:ext cx="3838925" cy="255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6150" y="235250"/>
            <a:ext cx="2570800" cy="457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Catfish- </a:t>
            </a:r>
            <a:r>
              <a:rPr i="1" lang="en"/>
              <a:t>Ictalurus furcatus</a:t>
            </a:r>
            <a:endParaRPr i="1"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Trotlines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Passive equipment-set it and come back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775" y="1423138"/>
            <a:ext cx="4042525" cy="24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6829" y="2662600"/>
            <a:ext cx="2114000" cy="190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1920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techniques: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073600"/>
            <a:ext cx="3732600" cy="34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Gill netting- an inbetween of active and passive. The nets are set for a few hours up to over night. Can even be combined with other techniques such as electrofishing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A ton of other passive net techniques such as fyke nets, trap nets, minnow traps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More active </a:t>
            </a:r>
            <a:r>
              <a:rPr lang="en" sz="1400"/>
              <a:t>techniques</a:t>
            </a:r>
            <a:r>
              <a:rPr lang="en" sz="1400"/>
              <a:t> can </a:t>
            </a:r>
            <a:r>
              <a:rPr lang="en" sz="1400"/>
              <a:t>include</a:t>
            </a:r>
            <a:r>
              <a:rPr lang="en" sz="1400"/>
              <a:t> larval fish sampling with a tow, young of year (YOY) sampling with a surface trawl, benthic trawls for fish commonly on the bottom (such as sturgeon or black carp)</a:t>
            </a:r>
            <a:endParaRPr sz="1400"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501" y="239525"/>
            <a:ext cx="2402774" cy="447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925" y="666763"/>
            <a:ext cx="2182402" cy="3619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do after sampling?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Depends on the purpose of sampling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Take biological data such as otoliths for aging, length, weight, sex, stomach contents, etc.</a:t>
            </a:r>
            <a:endParaRPr sz="1700"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6950" y="731851"/>
            <a:ext cx="2759850" cy="36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7800" y="731850"/>
            <a:ext cx="2759850" cy="36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